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312" r:id="rId4"/>
    <p:sldId id="307" r:id="rId5"/>
    <p:sldId id="309" r:id="rId6"/>
    <p:sldId id="310" r:id="rId7"/>
    <p:sldId id="313" r:id="rId8"/>
    <p:sldId id="300" r:id="rId9"/>
    <p:sldId id="298" r:id="rId10"/>
    <p:sldId id="301" r:id="rId11"/>
    <p:sldId id="30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887E-8454-82DD-367E-C73D7423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6A43D-6710-9D14-FC9F-71DFF99EB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45571-8E6B-048B-A890-493796352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D49FD-BB38-A512-E7CE-ADF23779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826FA-C2E4-13FD-5601-B9041C9F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53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4D6E-0415-E8C1-6A16-2DB3F6F5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36354-3FB8-77AB-6708-73A4AA05D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565A9-F422-D2B7-45A0-E8FD7AC42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88550-84CD-127D-2F73-F628DC3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AC2C2-F7DF-18BE-1C44-FC96218C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3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45887-4083-896E-4EE2-8AEB9BB34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AD719-F376-2FB7-0809-CD6BE642A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05C1D-F91D-B105-1C79-CE4202E0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13BDB-8D3F-A4D6-D06A-B44F4EF9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81E25-F2F8-ED76-F5B9-F6911B38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26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77C7-FDA6-11CC-2228-CBEB2602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C2F74-3CFD-E9DA-C545-600207483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9D9471-78E9-9795-BADD-C9A1296D6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C989A-9199-E927-C197-95D25381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33923-36A7-C318-3403-FE182668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B2884-48AB-3669-0129-F443CF9F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15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286C-3465-6C6D-43FF-FC13E2A2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63137-3132-8451-3540-BEF72BBB9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13557-67DA-100C-22C7-35C3D2DAA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EF4F57-3D42-1563-71B7-A00826F4D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74331D-1E6E-EFA9-2B10-689D86AC0E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A9636-CB48-1BD5-BA8A-0E933288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DA431-00BF-131E-8F06-CA2E43338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81D0E4-0B84-F272-37F0-0346CC71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55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AF8C-0440-6A88-CB9B-169DD1C6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B3EA4-25C5-5278-39B2-2B167ED1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B12503-1E34-DEA9-6CF9-BAFF73E2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6FC5C-D9F5-A951-AEB2-B0751F0F9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1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AB5C9-1F09-3EFC-3B6A-BCEACBA9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44B9F-80E7-D6FC-6C26-6066C8E8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38E0C-C675-E73D-C572-9E8AACBD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75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D49E3-1102-5D81-9279-5944F040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CA5FE-0322-5353-55FE-3C6D50E8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8AA59-301D-4061-1B01-74F3B7E6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3537-A2C8-7E51-E876-4D6FD01E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3D5CF-2D30-A6EC-FB5E-CA88E5C2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2ED65-C3A9-D0D2-9190-B3E3D3EF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6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E17B3-6D40-0603-39C2-615278F1A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AB5F58-C599-29AA-F977-1560B7558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BD172-66AC-1558-F48C-12B9115D1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DFD14-CC08-4E46-BF2E-66548A9F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29E61-3D42-AA7B-EFB1-B5B24E662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30A80-67E9-C07B-E3F2-FE58655F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20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68D00-5B52-BB08-49A7-7457A938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BD9A9-63A1-C8EE-3E2C-4D4E98ADB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6870D-E197-0DFC-3E36-5B3BE3DE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42B76-F043-51C8-63E8-9A29EEBF6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04F7-AB72-AEE4-8E60-E44FFE74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10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F0555-5309-9F7A-8167-5816D672C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C7FB3-9694-4971-AAFE-2C8F5989B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E8A91-6B7F-02F0-6BE8-5AC8C00B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464B-B0CA-4938-D364-61037CFA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0BE39-3EDE-98C7-06FF-69E501AB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49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3CD09A-F7CD-6D87-876E-241EC22D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C1F56-0EC9-C1F9-2650-40EAAF632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D244-0359-DAB0-D60B-50D914D1C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AE9B6-8CB3-4470-8190-9F5F3ADC84E1}" type="datetimeFigureOut">
              <a:rPr lang="en-GB" smtClean="0"/>
              <a:t>28/12/2023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B2A2A-9F28-152A-C601-409DD9D22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2063D-B058-1952-9C8B-088EFCCC2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54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package" Target="../embeddings/Microsoft_Word_Document.docx"/><Relationship Id="rId7" Type="http://schemas.openxmlformats.org/officeDocument/2006/relationships/package" Target="../embeddings/Microsoft_Word_Document2.docx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latin typeface="+mn-lt"/>
              </a:rPr>
              <a:t>Chertsey Cricket Club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AGM Friday 5</a:t>
            </a:r>
            <a:r>
              <a:rPr lang="en-GB" sz="4000" baseline="30000" dirty="0">
                <a:latin typeface="+mn-lt"/>
              </a:rPr>
              <a:t>th</a:t>
            </a:r>
            <a:r>
              <a:rPr lang="en-GB" sz="4000" dirty="0">
                <a:latin typeface="+mn-lt"/>
              </a:rPr>
              <a:t> January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7"/>
            <a:ext cx="5148941" cy="751463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latin typeface="+mn-lt"/>
              </a:rPr>
              <a:t>AGM Agenda </a:t>
            </a:r>
            <a:r>
              <a:rPr lang="en-GB" sz="2400" dirty="0"/>
              <a:t>7 PM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26029"/>
            <a:ext cx="5932713" cy="4445820"/>
          </a:xfrm>
        </p:spPr>
        <p:txBody>
          <a:bodyPr anchor="t">
            <a:normAutofit fontScale="25000" lnSpcReduction="20000"/>
          </a:bodyPr>
          <a:lstStyle/>
          <a:p>
            <a:pPr algn="r"/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 off Prior AGM and EGM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Club policies and Membership.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 and Sign off Accounts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Chairmans report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</a:t>
            </a: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Captain’s reports.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Captain Nominations and ratify.</a:t>
            </a: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Committee Nominations and ratify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dirty="0"/>
              <a:t>AOB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Honorary and LVP /VP Nominations.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8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0"/>
            <a:ext cx="5322872" cy="1017452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dirty="0"/>
              <a:t>Minutes 5</a:t>
            </a:r>
            <a:r>
              <a:rPr lang="en-GB" sz="4000" baseline="30000" dirty="0"/>
              <a:t>th</a:t>
            </a:r>
            <a:r>
              <a:rPr lang="en-GB" sz="4000" dirty="0"/>
              <a:t> January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68829"/>
            <a:ext cx="8022771" cy="4859477"/>
          </a:xfrm>
        </p:spPr>
        <p:txBody>
          <a:bodyPr anchor="t">
            <a:noAutofit/>
          </a:bodyPr>
          <a:lstStyle/>
          <a:p>
            <a:r>
              <a:rPr lang="en-GB" sz="1800" dirty="0"/>
              <a:t>2022 AGM and EGM minutes signed off.</a:t>
            </a:r>
          </a:p>
          <a:p>
            <a:r>
              <a:rPr lang="en-GB" sz="1800" dirty="0"/>
              <a:t>Anti-Discrimination policy outlined and carried by the attendee’s detail page 4.</a:t>
            </a:r>
          </a:p>
          <a:p>
            <a:r>
              <a:rPr lang="en-GB" sz="1800" dirty="0"/>
              <a:t>Transition to April membership renewal deadline confirmed so all membership groups are in synch.</a:t>
            </a:r>
          </a:p>
          <a:p>
            <a:r>
              <a:rPr lang="en-GB" sz="1800" dirty="0"/>
              <a:t>Finance report delivered by Tim Beer  details and notes page 5</a:t>
            </a:r>
          </a:p>
          <a:p>
            <a:r>
              <a:rPr lang="en-GB" sz="1800" dirty="0"/>
              <a:t>Chairmans report – Mark Nuti  details page 6 </a:t>
            </a:r>
          </a:p>
          <a:p>
            <a:r>
              <a:rPr lang="en-GB" sz="1800" dirty="0"/>
              <a:t>Club Thanks extended to Mark for his considerable service especially in last 6 years as he steps down as Chairman.</a:t>
            </a:r>
          </a:p>
          <a:p>
            <a:r>
              <a:rPr lang="en-GB" sz="1800" dirty="0"/>
              <a:t>Captain’s reports  - details page 7.</a:t>
            </a:r>
          </a:p>
          <a:p>
            <a:r>
              <a:rPr lang="en-GB" sz="1800" dirty="0"/>
              <a:t>Captains 2024 season – Nominations voted on the evening, all captains carried , page 8.</a:t>
            </a:r>
          </a:p>
          <a:p>
            <a:r>
              <a:rPr lang="en-GB" sz="1800" dirty="0"/>
              <a:t>Committee for 2024 season – Nominations voted on the evening page 9.</a:t>
            </a:r>
          </a:p>
          <a:p>
            <a:r>
              <a:rPr lang="en-GB" sz="1800" dirty="0"/>
              <a:t>AOB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/>
              <a:t>Dinner Dance – Katie Weston will lead a team to arrange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/>
              <a:t>Thanks for Claire Wright for Comms over the season by Ben Hanger</a:t>
            </a:r>
          </a:p>
          <a:p>
            <a:r>
              <a:rPr lang="en-GB" sz="1800" dirty="0" err="1"/>
              <a:t>Honourary</a:t>
            </a:r>
            <a:r>
              <a:rPr lang="en-GB" sz="1800" dirty="0"/>
              <a:t> membership and VP nominations details on pages 10 &amp;11.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913" y="870856"/>
            <a:ext cx="4201887" cy="495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4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6307-FE9C-ECE6-5D9C-C80DAD987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ANTI-DISCRIMINATION CODE 202301</a:t>
            </a:r>
            <a:br>
              <a:rPr lang="en-US" dirty="0"/>
            </a:br>
            <a:r>
              <a:rPr lang="en-US" dirty="0"/>
              <a:t>ENGLAND AND WALES CRICKET BOARD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954C1-9A4F-B281-646D-58E53DF3D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Introduction</a:t>
            </a:r>
          </a:p>
          <a:p>
            <a:pPr marL="0" indent="0">
              <a:buNone/>
            </a:pPr>
            <a:r>
              <a:rPr lang="en-US" dirty="0"/>
              <a:t>The England and Wales Cricket Board (the ECB) is responsible for the</a:t>
            </a:r>
          </a:p>
          <a:p>
            <a:pPr marL="0" indent="0">
              <a:buNone/>
            </a:pPr>
            <a:r>
              <a:rPr lang="en-US" dirty="0"/>
              <a:t>governance of cricket in England and Wales. This ECB Anti-Discrimination</a:t>
            </a:r>
          </a:p>
          <a:p>
            <a:pPr marL="0" indent="0">
              <a:buNone/>
            </a:pPr>
            <a:r>
              <a:rPr lang="en-US" dirty="0"/>
              <a:t>Code (the Code) is part of the ECB’s continuing efforts to maintain the</a:t>
            </a:r>
          </a:p>
          <a:p>
            <a:pPr marL="0" indent="0">
              <a:buNone/>
            </a:pPr>
            <a:r>
              <a:rPr lang="en-US" dirty="0"/>
              <a:t>integrity, diversity and inclusivity of cricket.</a:t>
            </a:r>
          </a:p>
          <a:p>
            <a:pPr marL="0" indent="0">
              <a:buNone/>
            </a:pPr>
            <a:r>
              <a:rPr lang="en-US" dirty="0"/>
              <a:t>The ECB aims to create an environment within cricket in England and Wales in which no individual, group</a:t>
            </a:r>
          </a:p>
          <a:p>
            <a:pPr marL="0" indent="0">
              <a:buNone/>
            </a:pPr>
            <a:r>
              <a:rPr lang="en-US" dirty="0"/>
              <a:t>or </a:t>
            </a:r>
            <a:r>
              <a:rPr lang="en-US" dirty="0" err="1"/>
              <a:t>organisation</a:t>
            </a:r>
            <a:r>
              <a:rPr lang="en-US" dirty="0"/>
              <a:t> experiences discrimination or acts in a discriminatory manner on the basis of a Protected</a:t>
            </a:r>
          </a:p>
          <a:p>
            <a:pPr marL="0" indent="0">
              <a:buNone/>
            </a:pPr>
            <a:r>
              <a:rPr lang="en-US" dirty="0"/>
              <a:t>Characteristic (as defined in the Equality Act 2010 from time to time – which at the time of writing are</a:t>
            </a:r>
          </a:p>
          <a:p>
            <a:pPr marL="0" indent="0">
              <a:buNone/>
            </a:pPr>
            <a:r>
              <a:rPr lang="en-US" dirty="0"/>
              <a:t>age, disability, gender reassignment, marriage and civil partnership, pregnancy and maternity, race,</a:t>
            </a:r>
          </a:p>
          <a:p>
            <a:pPr marL="0" indent="0">
              <a:buNone/>
            </a:pPr>
            <a:r>
              <a:rPr lang="en-US" dirty="0"/>
              <a:t>religion or belief, sex or sexual orientation).</a:t>
            </a:r>
          </a:p>
          <a:p>
            <a:pPr marL="0" indent="0">
              <a:buNone/>
            </a:pPr>
            <a:r>
              <a:rPr lang="en-US" dirty="0"/>
              <a:t>This Code therefore sets out discriminatory </a:t>
            </a:r>
            <a:r>
              <a:rPr lang="en-US" dirty="0" err="1"/>
              <a:t>behaviour</a:t>
            </a:r>
            <a:r>
              <a:rPr lang="en-US" dirty="0"/>
              <a:t> which, when carried out by a participant who is</a:t>
            </a:r>
          </a:p>
          <a:p>
            <a:pPr marL="0" indent="0">
              <a:buNone/>
            </a:pPr>
            <a:r>
              <a:rPr lang="en-US" dirty="0"/>
              <a:t>required to comply with it, will be a breach of the Code and may be sanctioned accordingly.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488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511629"/>
            <a:ext cx="4419600" cy="1240971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Finance report and Notes 2023 season.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64809B8-7656-7FEC-D2BA-B5ED73BE72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742506"/>
              </p:ext>
            </p:extLst>
          </p:nvPr>
        </p:nvGraphicFramePr>
        <p:xfrm>
          <a:off x="1828800" y="2634341"/>
          <a:ext cx="3962401" cy="1197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1900440" imgH="478800" progId="Package">
                  <p:embed/>
                </p:oleObj>
              </mc:Choice>
              <mc:Fallback>
                <p:oleObj name="Packager Shell Object" showAsIcon="1" r:id="rId3" imgW="190044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2634341"/>
                        <a:ext cx="3962401" cy="1197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B8ECDF5-F7BD-F028-45EA-7B4185209B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574887"/>
              </p:ext>
            </p:extLst>
          </p:nvPr>
        </p:nvGraphicFramePr>
        <p:xfrm>
          <a:off x="925285" y="4615542"/>
          <a:ext cx="5845629" cy="129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5" imgW="2618640" imgH="478800" progId="Package">
                  <p:embed/>
                </p:oleObj>
              </mc:Choice>
              <mc:Fallback>
                <p:oleObj name="Packager Shell Object" showAsIcon="1" r:id="rId5" imgW="261864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5285" y="4615542"/>
                        <a:ext cx="5845629" cy="1295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0636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2040710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Chairmans report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034E904-CEED-551D-AB7C-C7D6A2801D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140961"/>
              </p:ext>
            </p:extLst>
          </p:nvPr>
        </p:nvGraphicFramePr>
        <p:xfrm>
          <a:off x="1420133" y="3200399"/>
          <a:ext cx="4567010" cy="1317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1888920" imgH="478800" progId="Package">
                  <p:embed/>
                </p:oleObj>
              </mc:Choice>
              <mc:Fallback>
                <p:oleObj name="Packager Shell Object" showAsIcon="1" r:id="rId3" imgW="188892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0133" y="3200399"/>
                        <a:ext cx="4567010" cy="1317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132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Captains reports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81FCA20-F98A-8919-5634-FB9A091A59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15591"/>
              </p:ext>
            </p:extLst>
          </p:nvPr>
        </p:nvGraphicFramePr>
        <p:xfrm>
          <a:off x="1208314" y="4452258"/>
          <a:ext cx="1676401" cy="104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914597" imgH="806311" progId="Word.Document.12">
                  <p:embed/>
                </p:oleObj>
              </mc:Choice>
              <mc:Fallback>
                <p:oleObj name="Document" showAsIcon="1" r:id="rId3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8314" y="4452258"/>
                        <a:ext cx="1676401" cy="104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D970C2A-C09D-E42B-B2CD-FC0923F22C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320461"/>
              </p:ext>
            </p:extLst>
          </p:nvPr>
        </p:nvGraphicFramePr>
        <p:xfrm>
          <a:off x="1545771" y="2654074"/>
          <a:ext cx="117565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5" imgW="914597" imgH="806311" progId="Word.Document.12">
                  <p:embed/>
                </p:oleObj>
              </mc:Choice>
              <mc:Fallback>
                <p:oleObj name="Document" showAsIcon="1" r:id="rId5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5771" y="2654074"/>
                        <a:ext cx="1175657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27512A3-8FF0-070C-CCD6-13BEC04897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167222"/>
              </p:ext>
            </p:extLst>
          </p:nvPr>
        </p:nvGraphicFramePr>
        <p:xfrm>
          <a:off x="1458687" y="5506131"/>
          <a:ext cx="1230084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7" imgW="914597" imgH="806311" progId="Word.Document.12">
                  <p:embed/>
                </p:oleObj>
              </mc:Choice>
              <mc:Fallback>
                <p:oleObj name="Document" showAsIcon="1" r:id="rId7" imgW="914597" imgH="8063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58687" y="5506131"/>
                        <a:ext cx="1230084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9664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Team Captains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577462"/>
              </p:ext>
            </p:extLst>
          </p:nvPr>
        </p:nvGraphicFramePr>
        <p:xfrm>
          <a:off x="195943" y="1323417"/>
          <a:ext cx="7043057" cy="5337986"/>
        </p:xfrm>
        <a:graphic>
          <a:graphicData uri="http://schemas.openxmlformats.org/drawingml/2006/table">
            <a:tbl>
              <a:tblPr firstRow="1" bandRow="1"/>
              <a:tblGrid>
                <a:gridCol w="1250459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2896299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  <a:gridCol w="2896299">
                  <a:extLst>
                    <a:ext uri="{9D8B030D-6E8A-4147-A177-3AD203B41FA5}">
                      <a16:colId xmlns:a16="http://schemas.microsoft.com/office/drawing/2014/main" val="3859316529"/>
                    </a:ext>
                  </a:extLst>
                </a:gridCol>
              </a:tblGrid>
              <a:tr h="957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Captain nomination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Proposed / Seconded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429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Ben Hanger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James Richards /Mary O’Farrell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429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-Lyons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James Richards / Nick Barnes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429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Joe Clark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James Richards/Harry Nuti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429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Craig Higgins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Mark Nuti / Felix Reisch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7592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Shyam Patel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-Lyon / Jack Lloyd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108929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League – Shannen Miah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Social – Katie Weston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Manager – Mary O’Farrell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Mary O’Farrell / Amy Bailey.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589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824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0"/>
            <a:ext cx="4723427" cy="863600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Committee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520" y="426720"/>
            <a:ext cx="3448612" cy="398272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71D9417-8FBE-46DC-AF26-E0B5FA36F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723366"/>
              </p:ext>
            </p:extLst>
          </p:nvPr>
        </p:nvGraphicFramePr>
        <p:xfrm>
          <a:off x="264161" y="843281"/>
          <a:ext cx="7889239" cy="5609770"/>
        </p:xfrm>
        <a:graphic>
          <a:graphicData uri="http://schemas.openxmlformats.org/drawingml/2006/table">
            <a:tbl>
              <a:tblPr firstRow="1" bandRow="1"/>
              <a:tblGrid>
                <a:gridCol w="2258463">
                  <a:extLst>
                    <a:ext uri="{9D8B030D-6E8A-4147-A177-3AD203B41FA5}">
                      <a16:colId xmlns:a16="http://schemas.microsoft.com/office/drawing/2014/main" val="2199498743"/>
                    </a:ext>
                  </a:extLst>
                </a:gridCol>
                <a:gridCol w="2025098">
                  <a:extLst>
                    <a:ext uri="{9D8B030D-6E8A-4147-A177-3AD203B41FA5}">
                      <a16:colId xmlns:a16="http://schemas.microsoft.com/office/drawing/2014/main" val="1472962397"/>
                    </a:ext>
                  </a:extLst>
                </a:gridCol>
                <a:gridCol w="3605678">
                  <a:extLst>
                    <a:ext uri="{9D8B030D-6E8A-4147-A177-3AD203B41FA5}">
                      <a16:colId xmlns:a16="http://schemas.microsoft.com/office/drawing/2014/main" val="373523919"/>
                    </a:ext>
                  </a:extLst>
                </a:gridCol>
              </a:tblGrid>
              <a:tr h="5711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Committee role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Candidate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Proposed /</a:t>
                      </a:r>
                    </a:p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 Seconded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338817"/>
                  </a:ext>
                </a:extLst>
              </a:tr>
              <a:tr h="362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O’Farrell/Tim Beer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504985"/>
                  </a:ext>
                </a:extLst>
              </a:tr>
              <a:tr h="33745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Vice 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Catherine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Ricky Redmond / Felix Reisch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150953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Treasurer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Tim Beer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Ricky Redmond/ Phil Boast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9477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Hon. Secretary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Catherine Wright/ Mark Nuti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79588"/>
                  </a:ext>
                </a:extLst>
              </a:tr>
              <a:tr h="3418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Membership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Sonia Appleby-Smith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O’Farrell/ Catherine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699832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Fixtures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tuart Bailey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O’Farrell/ Steve Anthony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582471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Ground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Murray  Sanger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Mark Nuti / 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752370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Commercial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Craig Skelton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Phil Boast / Catherine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727909"/>
                  </a:ext>
                </a:extLst>
              </a:tr>
              <a:tr h="3071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Cricket Development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James Richards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Phil Boast / Ben Hanger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405544"/>
                  </a:ext>
                </a:extLst>
              </a:tr>
              <a:tr h="5925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Safeguarding  Officer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Claire Cribb &amp;</a:t>
                      </a:r>
                    </a:p>
                    <a:p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 Sarah Shepherd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Catherine Wright/ 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450937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Bar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hil Boast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Craig Skelton / Stuart Bailey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43787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Comms / Events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Claire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Felix Reisch / Jack Lloyd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408954"/>
                  </a:ext>
                </a:extLst>
              </a:tr>
              <a:tr h="378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Junior Cricket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Felix Reisch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Mark Nuti / Nick Barnes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59471"/>
                  </a:ext>
                </a:extLst>
              </a:tr>
              <a:tr h="312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Facilities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Andy Sewell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Mark Nuti / Ben Hanger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129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578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Honorary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FD30B-EB71-4AFE-AE44-C1222F866FC4}"/>
              </a:ext>
            </a:extLst>
          </p:cNvPr>
          <p:cNvSpPr txBox="1"/>
          <p:nvPr/>
        </p:nvSpPr>
        <p:spPr>
          <a:xfrm>
            <a:off x="676348" y="1587411"/>
            <a:ext cx="59705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Alan Dell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George Longman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Ron Beecroft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Matt </a:t>
            </a:r>
            <a:r>
              <a:rPr lang="en-GB" sz="2400" dirty="0" err="1"/>
              <a:t>Henton</a:t>
            </a: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Marc Osborne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Jack Lloyd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John Bailey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Jamie Anthony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Josh Jackman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Kate Barnes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Nick Barnes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68C3A-DEF9-4EC7-9578-994456EF754B}"/>
              </a:ext>
            </a:extLst>
          </p:cNvPr>
          <p:cNvSpPr txBox="1"/>
          <p:nvPr/>
        </p:nvSpPr>
        <p:spPr>
          <a:xfrm>
            <a:off x="390525" y="5962650"/>
            <a:ext cx="830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 Based on Social Playing membership so a reduction on full fees where applicable</a:t>
            </a:r>
          </a:p>
        </p:txBody>
      </p:sp>
    </p:spTree>
    <p:extLst>
      <p:ext uri="{BB962C8B-B14F-4D97-AF65-F5344CB8AC3E}">
        <p14:creationId xmlns:p14="http://schemas.microsoft.com/office/powerpoint/2010/main" val="230301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Vice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FD30B-EB71-4AFE-AE44-C1222F866FC4}"/>
              </a:ext>
            </a:extLst>
          </p:cNvPr>
          <p:cNvSpPr txBox="1"/>
          <p:nvPr/>
        </p:nvSpPr>
        <p:spPr>
          <a:xfrm>
            <a:off x="676348" y="1587411"/>
            <a:ext cx="5970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Felix Reisch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97658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19023</TotalTime>
  <Words>652</Words>
  <Application>Microsoft Office PowerPoint</Application>
  <PresentationFormat>Widescreen</PresentationFormat>
  <Paragraphs>132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Package</vt:lpstr>
      <vt:lpstr>Microsoft Word Document</vt:lpstr>
      <vt:lpstr>Chertsey Cricket Club AGM Friday 5th January</vt:lpstr>
      <vt:lpstr>AGM Agenda 7 PM start </vt:lpstr>
      <vt:lpstr>Minutes 5th January 2024</vt:lpstr>
      <vt:lpstr>   ANTI-DISCRIMINATION CODE 202301 ENGLAND AND WALES CRICKET BOARD   </vt:lpstr>
      <vt:lpstr>Finance report and Notes 2023 season.</vt:lpstr>
      <vt:lpstr>Chairmans report </vt:lpstr>
      <vt:lpstr>Captains reports 2023</vt:lpstr>
      <vt:lpstr>Team Captains </vt:lpstr>
      <vt:lpstr>Committee Positions</vt:lpstr>
      <vt:lpstr>Honorary Membership</vt:lpstr>
      <vt:lpstr>Vice President</vt:lpstr>
    </vt:vector>
  </TitlesOfParts>
  <Company>IBM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Chertsey Cricket Club AGM Friday 5th January</dc:title>
  <dc:creator>Mary O'Farrell</dc:creator>
  <cp:lastModifiedBy>Mary O'Farrell</cp:lastModifiedBy>
  <cp:revision>12</cp:revision>
  <dcterms:created xsi:type="dcterms:W3CDTF">2023-12-28T13:29:28Z</dcterms:created>
  <dcterms:modified xsi:type="dcterms:W3CDTF">2024-01-10T18:32:47Z</dcterms:modified>
</cp:coreProperties>
</file>