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  <p:sldId id="321" r:id="rId4"/>
    <p:sldId id="314" r:id="rId5"/>
    <p:sldId id="317" r:id="rId6"/>
    <p:sldId id="316" r:id="rId7"/>
    <p:sldId id="31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C887E-8454-82DD-367E-C73D7423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D6A43D-6710-9D14-FC9F-71DFF99EBD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45571-8E6B-048B-A890-493796352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D49FD-BB38-A512-E7CE-ADF23779C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826FA-C2E4-13FD-5601-B9041C9FD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53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B4D6E-0415-E8C1-6A16-2DB3F6F5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36354-3FB8-77AB-6708-73A4AA05D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565A9-F422-D2B7-45A0-E8FD7AC42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88550-84CD-127D-2F73-F628DC3E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AC2C2-F7DF-18BE-1C44-FC96218C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434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45887-4083-896E-4EE2-8AEB9BB34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AD719-F376-2FB7-0809-CD6BE642A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05C1D-F91D-B105-1C79-CE4202E0D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13BDB-8D3F-A4D6-D06A-B44F4EF91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81E25-F2F8-ED76-F5B9-F6911B38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267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877C7-FDA6-11CC-2228-CBEB2602F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C2F74-3CFD-E9DA-C545-6002074832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9D9471-78E9-9795-BADD-C9A1296D6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C989A-9199-E927-C197-95D253818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33923-36A7-C318-3403-FE182668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B2884-48AB-3669-0129-F443CF9FA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157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E286C-3465-6C6D-43FF-FC13E2A2C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63137-3132-8451-3540-BEF72BBB9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113557-67DA-100C-22C7-35C3D2DAA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EF4F57-3D42-1563-71B7-A00826F4D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74331D-1E6E-EFA9-2B10-689D86AC0E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CA9636-CB48-1BD5-BA8A-0E9332885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3DA431-00BF-131E-8F06-CA2E43338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81D0E4-0B84-F272-37F0-0346CC716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559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5AF8C-0440-6A88-CB9B-169DD1C60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9B3EA4-25C5-5278-39B2-2B167ED1F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B12503-1E34-DEA9-6CF9-BAFF73E28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6FC5C-D9F5-A951-AEB2-B0751F0F9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173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EAB5C9-1F09-3EFC-3B6A-BCEACBA9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244B9F-80E7-D6FC-6C26-6066C8E8F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838E0C-C675-E73D-C572-9E8AACBDE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751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D49E3-1102-5D81-9279-5944F0400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CA5FE-0322-5353-55FE-3C6D50E8C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8AA59-301D-4061-1B01-74F3B7E6A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8B3537-A2C8-7E51-E876-4D6FD01EB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53D5CF-2D30-A6EC-FB5E-CA88E5C24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E2ED65-C3A9-D0D2-9190-B3E3D3EF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26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E17B3-6D40-0603-39C2-615278F1A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AB5F58-C599-29AA-F977-1560B75582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BD172-66AC-1558-F48C-12B9115D1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DFD14-CC08-4E46-BF2E-66548A9F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29E61-3D42-AA7B-EFB1-B5B24E662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30A80-67E9-C07B-E3F2-FE58655F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20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68D00-5B52-BB08-49A7-7457A9383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3BD9A9-63A1-C8EE-3E2C-4D4E98ADB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6870D-E197-0DFC-3E36-5B3BE3DE4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42B76-F043-51C8-63E8-9A29EEBF6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504F7-AB72-AEE4-8E60-E44FFE742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10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4F0555-5309-9F7A-8167-5816D672C9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4C7FB3-9694-4971-AAFE-2C8F5989B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E8A91-6B7F-02F0-6BE8-5AC8C00B9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E9B6-8CB3-4470-8190-9F5F3ADC84E1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C464B-B0CA-4938-D364-61037CFAA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0BE39-3EDE-98C7-06FF-69E501ABD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497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3CD09A-F7CD-6D87-876E-241EC22D1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C1F56-0EC9-C1F9-2650-40EAAF632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BD244-0359-DAB0-D60B-50D914D1C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AE9B6-8CB3-4470-8190-9F5F3ADC84E1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B2A2A-9F28-152A-C601-409DD9D22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2063D-B058-1952-9C8B-088EFCCC2D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D3F1B-08BC-4AC1-A96F-5C2417472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545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89508"/>
            <a:ext cx="5181597" cy="1655482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latin typeface="+mn-lt"/>
              </a:rPr>
              <a:t>Chertsey Cricket Club</a:t>
            </a:r>
            <a:br>
              <a:rPr lang="en-GB" sz="4000" dirty="0">
                <a:latin typeface="+mn-lt"/>
              </a:rPr>
            </a:br>
            <a:endParaRPr lang="en-GB" sz="4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r>
              <a:rPr lang="en-GB" sz="2000" dirty="0">
                <a:latin typeface="+mn-lt"/>
              </a:rPr>
              <a:t>AGM Friday 6</a:t>
            </a:r>
            <a:r>
              <a:rPr lang="en-GB" sz="2000" baseline="30000" dirty="0">
                <a:latin typeface="+mn-lt"/>
              </a:rPr>
              <a:t>th</a:t>
            </a:r>
            <a:r>
              <a:rPr lang="en-GB" sz="2000" dirty="0">
                <a:latin typeface="+mn-lt"/>
              </a:rPr>
              <a:t> December 2024</a:t>
            </a:r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76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89507"/>
            <a:ext cx="5148941" cy="751463"/>
          </a:xfrm>
        </p:spPr>
        <p:txBody>
          <a:bodyPr anchor="b">
            <a:normAutofit/>
          </a:bodyPr>
          <a:lstStyle/>
          <a:p>
            <a:pPr algn="ctr"/>
            <a:r>
              <a:rPr lang="en-GB" sz="4000" dirty="0">
                <a:latin typeface="+mn-lt"/>
              </a:rPr>
              <a:t>AGM 2024 Agenda</a:t>
            </a: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426029"/>
            <a:ext cx="5932713" cy="4445820"/>
          </a:xfrm>
        </p:spPr>
        <p:txBody>
          <a:bodyPr anchor="t">
            <a:normAutofit fontScale="25000" lnSpcReduction="20000"/>
          </a:bodyPr>
          <a:lstStyle/>
          <a:p>
            <a:pPr algn="r"/>
            <a:endParaRPr lang="en-GB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 off Prior AGM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Club policies and updates to constitution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Review and Sign off Accounts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Trustees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Chairmans report and President 2025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Break</a:t>
            </a:r>
            <a:endParaRPr lang="en-GB" sz="8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Captain’s reports.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Captain Nominations and ratify.</a:t>
            </a:r>
            <a:endParaRPr lang="en-GB" sz="8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Committee Nominations and ratify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8000" dirty="0"/>
              <a:t>AOB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8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8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Honorary and </a:t>
            </a:r>
            <a:r>
              <a:rPr lang="en-GB" sz="8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Vice President and Life Vice Presidents</a:t>
            </a:r>
            <a:endParaRPr lang="en-GB" sz="8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5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72F7C-4BC3-CD2F-7FD4-CAC0790F5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"/>
            <a:ext cx="11277600" cy="1001485"/>
          </a:xfrm>
        </p:spPr>
        <p:txBody>
          <a:bodyPr>
            <a:normAutofit/>
          </a:bodyPr>
          <a:lstStyle/>
          <a:p>
            <a:r>
              <a:rPr lang="en-GB" sz="4000" dirty="0"/>
              <a:t>Minutes AGM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59337-1163-4A68-3987-910D043F7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153886"/>
            <a:ext cx="11386457" cy="570411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2023 AGM Minutes approved and signed off.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Constitution changes approved by attendees. Page 4 in this pack for reference.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Accounts presented and Signed off. Ricky thanked Tim Beer for all his years of service and support on behalf of the club and membership.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Martin Allen gave a short overview on the Trustees role at the Club , well received by all present.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Ricky Redmond reviewed the season and thanked Richard Dodd for his time as president , great pleasure in introducing Chris Smith as our next President.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Captains Agreed details page 5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Committee Agreed , Fixture Secretary vote went </a:t>
            </a:r>
            <a:r>
              <a:rPr lang="en-GB" sz="2000" dirty="0" err="1"/>
              <a:t>toJack</a:t>
            </a:r>
            <a:r>
              <a:rPr lang="en-GB" sz="2000" dirty="0"/>
              <a:t> Lloyd , Stuart Bailey nominated for Non Portfolio , Junior Cricket Director will be reviewed at Colts Committee.  details page 6.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Honours Roll  details page 7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AOB Items </a:t>
            </a:r>
          </a:p>
          <a:p>
            <a:pPr marL="0" indent="0">
              <a:buNone/>
            </a:pPr>
            <a:r>
              <a:rPr lang="en-GB" sz="2000" dirty="0"/>
              <a:t>Club Confirmed their support for CPL in 2025.</a:t>
            </a:r>
          </a:p>
          <a:p>
            <a:pPr marL="0" indent="0">
              <a:buNone/>
            </a:pPr>
            <a:r>
              <a:rPr lang="en-GB" sz="2000" dirty="0"/>
              <a:t>Extend support for Grounds Keeping training.</a:t>
            </a:r>
          </a:p>
          <a:p>
            <a:pPr marL="0" indent="0">
              <a:buNone/>
            </a:pPr>
            <a:r>
              <a:rPr lang="en-GB" sz="2000" dirty="0"/>
              <a:t>Committee confirmed they are actively working with Runnymede and SCF on provision of cricket grounds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2299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331" y="-103053"/>
            <a:ext cx="5322872" cy="1594395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Club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514" y="1796143"/>
            <a:ext cx="7271657" cy="4032163"/>
          </a:xfrm>
        </p:spPr>
        <p:txBody>
          <a:bodyPr anchor="t">
            <a:noAutofit/>
          </a:bodyPr>
          <a:lstStyle/>
          <a:p>
            <a:r>
              <a:rPr lang="en-GB" sz="2000" dirty="0"/>
              <a:t>2023 AGM sign off  </a:t>
            </a:r>
          </a:p>
          <a:p>
            <a:endParaRPr lang="en-GB" sz="2000" dirty="0"/>
          </a:p>
          <a:p>
            <a:r>
              <a:rPr lang="en-GB" sz="2000" dirty="0"/>
              <a:t>Constitution changes membership ratification</a:t>
            </a:r>
          </a:p>
          <a:p>
            <a:endParaRPr lang="en-GB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/>
              <a:t>Update from Equality to Anti Discriminatory policy and ongoing adoption section 3.4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/>
              <a:t>Addition of Social Secretary section 5.2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/>
              <a:t>Committee voting section 7.1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/>
              <a:t>Disciplinary policy 8.2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913" y="870856"/>
            <a:ext cx="4201887" cy="495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42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3" y="-81281"/>
            <a:ext cx="4723427" cy="1329055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Team Captains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65B6C1C-E362-41F0-9EE9-D7A3D348F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455753"/>
              </p:ext>
            </p:extLst>
          </p:nvPr>
        </p:nvGraphicFramePr>
        <p:xfrm>
          <a:off x="239489" y="1915886"/>
          <a:ext cx="6629399" cy="3435685"/>
        </p:xfrm>
        <a:graphic>
          <a:graphicData uri="http://schemas.openxmlformats.org/drawingml/2006/table">
            <a:tbl>
              <a:tblPr firstRow="1" bandRow="1"/>
              <a:tblGrid>
                <a:gridCol w="1254809">
                  <a:extLst>
                    <a:ext uri="{9D8B030D-6E8A-4147-A177-3AD203B41FA5}">
                      <a16:colId xmlns:a16="http://schemas.microsoft.com/office/drawing/2014/main" val="2060136970"/>
                    </a:ext>
                  </a:extLst>
                </a:gridCol>
                <a:gridCol w="1967359">
                  <a:extLst>
                    <a:ext uri="{9D8B030D-6E8A-4147-A177-3AD203B41FA5}">
                      <a16:colId xmlns:a16="http://schemas.microsoft.com/office/drawing/2014/main" val="210115898"/>
                    </a:ext>
                  </a:extLst>
                </a:gridCol>
                <a:gridCol w="3407231">
                  <a:extLst>
                    <a:ext uri="{9D8B030D-6E8A-4147-A177-3AD203B41FA5}">
                      <a16:colId xmlns:a16="http://schemas.microsoft.com/office/drawing/2014/main" val="3859316529"/>
                    </a:ext>
                  </a:extLst>
                </a:gridCol>
              </a:tblGrid>
              <a:tr h="5442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600" dirty="0">
                          <a:solidFill>
                            <a:srgbClr val="FFFF00"/>
                          </a:solidFill>
                        </a:rPr>
                        <a:t>Team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600" dirty="0">
                          <a:solidFill>
                            <a:srgbClr val="FFFF00"/>
                          </a:solidFill>
                        </a:rPr>
                        <a:t>Nominations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b="1" dirty="0">
                          <a:solidFill>
                            <a:srgbClr val="FFFF00"/>
                          </a:solidFill>
                        </a:rPr>
                        <a:t>Proposed /seconded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916346"/>
                  </a:ext>
                </a:extLst>
              </a:tr>
              <a:tr h="4605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6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Ben Hanger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Phil Boast / Stu Eagles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84444"/>
                  </a:ext>
                </a:extLst>
              </a:tr>
              <a:tr h="4605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600" baseline="30000" dirty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Hugh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Aish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-Lyons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Felix Reisch/ Jack Lloyd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601591"/>
                  </a:ext>
                </a:extLst>
              </a:tr>
              <a:tr h="4605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600" baseline="30000" dirty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Joe Clark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Harry Nuti/Jack Lloyd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547758"/>
                  </a:ext>
                </a:extLst>
              </a:tr>
              <a:tr h="4605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16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Craig Higgins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Phil Boast / Sanjiv Sachdeva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417605"/>
                  </a:ext>
                </a:extLst>
              </a:tr>
              <a:tr h="524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Sunday 1</a:t>
                      </a:r>
                      <a:r>
                        <a:rPr lang="en-US" sz="16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XI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Phil Boast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Hugh Aish-Lyons/ Jack Lloyd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497948"/>
                  </a:ext>
                </a:extLst>
              </a:tr>
              <a:tr h="52453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Ladies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Shannen Miah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Mary O’Farrell / Amy Bailey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5257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4863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3" y="-81280"/>
            <a:ext cx="4723427" cy="863600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Committee Positions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7520" y="426720"/>
            <a:ext cx="3448612" cy="398272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71D9417-8FBE-46DC-AF26-E0B5FA36F1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696263"/>
              </p:ext>
            </p:extLst>
          </p:nvPr>
        </p:nvGraphicFramePr>
        <p:xfrm>
          <a:off x="261258" y="644974"/>
          <a:ext cx="7707085" cy="5858493"/>
        </p:xfrm>
        <a:graphic>
          <a:graphicData uri="http://schemas.openxmlformats.org/drawingml/2006/table">
            <a:tbl>
              <a:tblPr firstRow="1" bandRow="1"/>
              <a:tblGrid>
                <a:gridCol w="1839191">
                  <a:extLst>
                    <a:ext uri="{9D8B030D-6E8A-4147-A177-3AD203B41FA5}">
                      <a16:colId xmlns:a16="http://schemas.microsoft.com/office/drawing/2014/main" val="2199498743"/>
                    </a:ext>
                  </a:extLst>
                </a:gridCol>
                <a:gridCol w="2134094">
                  <a:extLst>
                    <a:ext uri="{9D8B030D-6E8A-4147-A177-3AD203B41FA5}">
                      <a16:colId xmlns:a16="http://schemas.microsoft.com/office/drawing/2014/main" val="147296239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7352391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96318530"/>
                    </a:ext>
                  </a:extLst>
                </a:gridCol>
              </a:tblGrid>
              <a:tr h="3279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Committee role  </a:t>
                      </a:r>
                    </a:p>
                  </a:txBody>
                  <a:tcPr marL="92501" marR="92501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Candidates</a:t>
                      </a:r>
                    </a:p>
                  </a:txBody>
                  <a:tcPr marL="92501" marR="92501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Proposed 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Seconded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338817"/>
                  </a:ext>
                </a:extLst>
              </a:tr>
              <a:tr h="3279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Chairman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Ricky Redmond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Mary O’Farrell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Phil Boast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504985"/>
                  </a:ext>
                </a:extLst>
              </a:tr>
              <a:tr h="29200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Vice Chairman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Catherine Wright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Ricky Redmond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Mary O’Farrell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2150953"/>
                  </a:ext>
                </a:extLst>
              </a:tr>
              <a:tr h="2721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Hon. Treasurer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Paul Hawksley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Ratified by committee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9477"/>
                  </a:ext>
                </a:extLst>
              </a:tr>
              <a:tr h="3875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Hon. Secretary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Mary O’Farrell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Ricky Redmond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Phil Boast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579588"/>
                  </a:ext>
                </a:extLst>
              </a:tr>
              <a:tr h="3279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Membership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Sonia Appleby-Smith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Ricky Redmond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Mary O’Farrell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69983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GB" sz="1200" dirty="0"/>
                        <a:t>Fixture Secretary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Jack Lloyd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Hugh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Aish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-Lyons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Mo Osman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0289136"/>
                  </a:ext>
                </a:extLst>
              </a:tr>
              <a:tr h="2781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Ground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Murray  Sanger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Ricky Redmond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Mary O’Farrell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752370"/>
                  </a:ext>
                </a:extLst>
              </a:tr>
              <a:tr h="2974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Commercial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Craig Skelton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Ricky Redmond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Mary O’Farrell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727909"/>
                  </a:ext>
                </a:extLst>
              </a:tr>
              <a:tr h="3265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Cricket Development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Jamie Anthony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James Richards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Mary O’Farrell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405544"/>
                  </a:ext>
                </a:extLst>
              </a:tr>
              <a:tr h="4244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Safeguarding  Officer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Claire Cribb &amp;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 Sarah Shepherd 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Ricky Redmond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Phil Boast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450937"/>
                  </a:ext>
                </a:extLst>
              </a:tr>
              <a:tr h="3279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Bar Manager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hil Boast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Ricky Redmond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Jack Lloyd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643787"/>
                  </a:ext>
                </a:extLst>
              </a:tr>
              <a:tr h="3279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Comms / Events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Claire Wright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Ricky Redmond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Phil Boast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408954"/>
                  </a:ext>
                </a:extLst>
              </a:tr>
              <a:tr h="3279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Junior Cricket Manager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759471"/>
                  </a:ext>
                </a:extLst>
              </a:tr>
              <a:tr h="3279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Facilities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Andy Sewell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Ricky Redmond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Phil Boast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6129872"/>
                  </a:ext>
                </a:extLst>
              </a:tr>
              <a:tr h="327946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Social Secretary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Harry Nuti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Nick Barnes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Jack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LLoyd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589631"/>
                  </a:ext>
                </a:extLst>
              </a:tr>
              <a:tr h="327946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Non Portfolio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Felix Reisch</a:t>
                      </a:r>
                    </a:p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Hugh Aish-Lyons</a:t>
                      </a:r>
                    </a:p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Stuart Bailey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Ricky Redmond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Catherine Wright</a:t>
                      </a:r>
                    </a:p>
                  </a:txBody>
                  <a:tcPr marL="92501" marR="925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092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6144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8726-3540-4E73-8127-4A6F0362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59" y="-81281"/>
            <a:ext cx="5322872" cy="2356395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/>
              <a:t>Honorary Membership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1C75-000B-4F21-840C-7C5805C8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2418408"/>
            <a:ext cx="5181598" cy="3409898"/>
          </a:xfrm>
        </p:spPr>
        <p:txBody>
          <a:bodyPr anchor="t">
            <a:normAutofit/>
          </a:bodyPr>
          <a:lstStyle/>
          <a:p>
            <a:pPr algn="r"/>
            <a:endParaRPr lang="en-GB" sz="2000" dirty="0"/>
          </a:p>
          <a:p>
            <a:pPr algn="r"/>
            <a:endParaRPr lang="en-GB" sz="20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22A313C-B49C-4849-B1BF-9C03D894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225" y="644056"/>
            <a:ext cx="4723427" cy="5184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7FD30B-EB71-4AFE-AE44-C1222F866FC4}"/>
              </a:ext>
            </a:extLst>
          </p:cNvPr>
          <p:cNvSpPr txBox="1"/>
          <p:nvPr/>
        </p:nvSpPr>
        <p:spPr>
          <a:xfrm>
            <a:off x="315686" y="2862943"/>
            <a:ext cx="6331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Alan Dell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Ron Beecroft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/>
              <a:t>All Junior Coaches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368C3A-DEF9-4EC7-9578-994456EF754B}"/>
              </a:ext>
            </a:extLst>
          </p:cNvPr>
          <p:cNvSpPr txBox="1"/>
          <p:nvPr/>
        </p:nvSpPr>
        <p:spPr>
          <a:xfrm>
            <a:off x="390525" y="5962650"/>
            <a:ext cx="8304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** Based on Social Playing membership so a reduction on full fees where applicable</a:t>
            </a:r>
          </a:p>
        </p:txBody>
      </p:sp>
    </p:spTree>
    <p:extLst>
      <p:ext uri="{BB962C8B-B14F-4D97-AF65-F5344CB8AC3E}">
        <p14:creationId xmlns:p14="http://schemas.microsoft.com/office/powerpoint/2010/main" val="2259893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76342</TotalTime>
  <Words>481</Words>
  <Application>Microsoft Office PowerPoint</Application>
  <PresentationFormat>Widescreen</PresentationFormat>
  <Paragraphs>134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Chertsey Cricket Club </vt:lpstr>
      <vt:lpstr>AGM 2024 Agenda</vt:lpstr>
      <vt:lpstr>Minutes AGM 2024</vt:lpstr>
      <vt:lpstr>Club policies</vt:lpstr>
      <vt:lpstr>Team Captains </vt:lpstr>
      <vt:lpstr>Committee Positions</vt:lpstr>
      <vt:lpstr>Honorary Membership</vt:lpstr>
    </vt:vector>
  </TitlesOfParts>
  <Company>IBM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Chertsey Cricket Club AGM Friday 5th January</dc:title>
  <dc:creator>Mary O'Farrell</dc:creator>
  <cp:lastModifiedBy>Mary O'Farrell</cp:lastModifiedBy>
  <cp:revision>21</cp:revision>
  <dcterms:created xsi:type="dcterms:W3CDTF">2023-12-28T13:29:28Z</dcterms:created>
  <dcterms:modified xsi:type="dcterms:W3CDTF">2025-11-10T15:55:20Z</dcterms:modified>
</cp:coreProperties>
</file>